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64" r:id="rId8"/>
    <p:sldId id="265" r:id="rId9"/>
    <p:sldId id="259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4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3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106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7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50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3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6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3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2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1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0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8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5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AA1B-5AD6-4A02-A313-C76F5930EF7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DACB06-1F27-4360-8A12-984D6A72B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5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3080" y="4824009"/>
            <a:ext cx="6858000" cy="1655762"/>
          </a:xfrm>
        </p:spPr>
        <p:txBody>
          <a:bodyPr/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</a:t>
            </a:r>
          </a:p>
          <a:p>
            <a:pPr algn="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Рубинская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Лиана Николаевна,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дошкольной группы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6045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«Алёнушка» посёлка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Эгвекинота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5014" y="1961495"/>
            <a:ext cx="7606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«Домашние животные»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23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1-07/1625863892_14-funart-pro-p-ferma-domashnikh-zhivotnikh-zhivotnie-kras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4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1.1zoom.ru/big0/651/Domestic_pig_Grass_Two_482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273" r="5743"/>
          <a:stretch/>
        </p:blipFill>
        <p:spPr bwMode="auto">
          <a:xfrm>
            <a:off x="0" y="0"/>
            <a:ext cx="9186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1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9palms.ru/photo/blog/today/astrologic_prognoz/resized/007_Blog_Pavla_Aksenova_Astrologicheskiy_prognoz_Foto_zorandim_-_Depositphot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r="13709"/>
          <a:stretch/>
        </p:blipFill>
        <p:spPr bwMode="auto">
          <a:xfrm>
            <a:off x="-1" y="-49876"/>
            <a:ext cx="9144001" cy="69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0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0000017a05ce68ae7e69140178b5bbbfe2-4466070-images-thumbs&amp;ref=rim&amp;n=33&amp;w=214&amp;h=1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/>
          <a:stretch/>
        </p:blipFill>
        <p:spPr bwMode="auto">
          <a:xfrm>
            <a:off x="0" y="-1"/>
            <a:ext cx="9119948" cy="68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0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lfire.com/wp-content/uploads/2013/01/wallpaper-19003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-1599" r="14176"/>
          <a:stretch/>
        </p:blipFill>
        <p:spPr bwMode="auto">
          <a:xfrm>
            <a:off x="0" y="-133004"/>
            <a:ext cx="9144000" cy="69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8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indows10wall.com/wp-content/uploads/2014/07/dog-wallpaper-for-desk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7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.1zoom.ru/big0/280/Cats_White_5023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-126"/>
          <a:stretch/>
        </p:blipFill>
        <p:spPr bwMode="auto">
          <a:xfrm>
            <a:off x="0" y="-8313"/>
            <a:ext cx="9144000" cy="69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6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3.fotoload.ru/f/1118/1542896215/1920x1080/bfd30134e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t="-123" r="7507" b="-1"/>
          <a:stretch/>
        </p:blipFill>
        <p:spPr bwMode="auto">
          <a:xfrm>
            <a:off x="-33251" y="0"/>
            <a:ext cx="9177251" cy="68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1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agiraclub.ru/images/bagiraclub/2017/09/bez-nazvan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23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27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2022-01-19T05:15:05Z</dcterms:created>
  <dcterms:modified xsi:type="dcterms:W3CDTF">2022-01-20T00:25:47Z</dcterms:modified>
</cp:coreProperties>
</file>