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7" r:id="rId8"/>
    <p:sldId id="262" r:id="rId9"/>
    <p:sldId id="263" r:id="rId10"/>
    <p:sldId id="264" r:id="rId11"/>
    <p:sldId id="265" r:id="rId12"/>
    <p:sldId id="269" r:id="rId13"/>
    <p:sldId id="268" r:id="rId14"/>
    <p:sldId id="266" r:id="rId15"/>
    <p:sldId id="271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2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3532" y="1561731"/>
            <a:ext cx="5088547" cy="4824536"/>
            <a:chOff x="251520" y="470814"/>
            <a:chExt cx="5544616" cy="5313590"/>
          </a:xfrm>
        </p:grpSpPr>
        <p:pic>
          <p:nvPicPr>
            <p:cNvPr id="2050" name="Picture 2" descr="H:\Флешка\ФИН ГР\нужно\Отчет по работе кружка\9534394_stock-vector-stickman-kids-money-savings-jar-illustra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70814"/>
              <a:ext cx="5544616" cy="531359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771121" y="852259"/>
              <a:ext cx="560517" cy="560517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292080" y="1810418"/>
            <a:ext cx="3583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Отчет по обучению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ФИНАНСОВОЙ ГРАМОТНОСТИ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Воспитатель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Березина С.М.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857" y="692696"/>
            <a:ext cx="829746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«Дошкольник в мире экономики»</a:t>
            </a:r>
          </a:p>
        </p:txBody>
      </p:sp>
    </p:spTree>
    <p:extLst>
      <p:ext uri="{BB962C8B-B14F-4D97-AF65-F5344CB8AC3E}">
        <p14:creationId xmlns:p14="http://schemas.microsoft.com/office/powerpoint/2010/main" val="34928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737648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Сюжетно-ролевая игра 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«СУПЕРМАРКЕТ»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052884"/>
            <a:ext cx="2777111" cy="37028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08" y="1815304"/>
            <a:ext cx="2639144" cy="35188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15" y="2053322"/>
            <a:ext cx="3528392" cy="470452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868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0422" y="521989"/>
            <a:ext cx="5814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Сюжетно-ролевая игра 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«КАФЕ»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Светланка\Desktop\Отчет по  Финансовой грамотности\Групповые\IMG_20200623_101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3078" r="8691" b="128"/>
          <a:stretch/>
        </p:blipFill>
        <p:spPr bwMode="auto">
          <a:xfrm>
            <a:off x="107504" y="2365410"/>
            <a:ext cx="2687902" cy="35838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0129"/>
            <a:ext cx="2145358" cy="28604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6632"/>
            <a:ext cx="2773680" cy="3698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0607"/>
            <a:ext cx="3698240" cy="27736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908720"/>
            <a:ext cx="7114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Учимся 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считать «Размен денег»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5" y="2232678"/>
            <a:ext cx="4071111" cy="30533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440493" cy="33303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5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836712"/>
            <a:ext cx="5452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«Монетки - художники»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8446"/>
            <a:ext cx="4563578" cy="34226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:\IMG_20200624_2243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14208" r="9100" b="16216"/>
          <a:stretch/>
        </p:blipFill>
        <p:spPr bwMode="auto">
          <a:xfrm>
            <a:off x="107504" y="4152752"/>
            <a:ext cx="3587217" cy="25319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IMG_20200624_2243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75730" y="3524949"/>
            <a:ext cx="3612303" cy="27092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9838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 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мире рекламы»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2420888"/>
            <a:ext cx="4320480" cy="32403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698240" cy="27736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399638"/>
            <a:ext cx="35637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Альбом рекламы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710097"/>
            <a:ext cx="3701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Экскурсия в 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АТБ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2" y="4293785"/>
            <a:ext cx="3296641" cy="24724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10000" r="16160" b="10000"/>
          <a:stretch/>
        </p:blipFill>
        <p:spPr>
          <a:xfrm>
            <a:off x="1838427" y="1387070"/>
            <a:ext cx="2949595" cy="28145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2724"/>
            <a:ext cx="3657600" cy="2743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27" y="4049930"/>
            <a:ext cx="3621781" cy="27163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83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756839"/>
            <a:ext cx="46955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Поход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родителями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Сбербанк</a:t>
            </a:r>
          </a:p>
        </p:txBody>
      </p:sp>
      <p:pic>
        <p:nvPicPr>
          <p:cNvPr id="4098" name="Picture 2" descr="C:\Users\Светланка\Desktop\Отчет по  Финансовой грамотности\Групповые\IMG-20200618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91800"/>
            <a:ext cx="3024336" cy="40324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" y="2057547"/>
            <a:ext cx="3012360" cy="40164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25552"/>
            <a:ext cx="3024336" cy="40324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983869"/>
            <a:ext cx="6620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«Самостоятельная   покупка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03345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56314"/>
            <a:ext cx="2341093" cy="312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5850" r="9401" b="11151"/>
          <a:stretch/>
        </p:blipFill>
        <p:spPr>
          <a:xfrm>
            <a:off x="5976989" y="1567864"/>
            <a:ext cx="3100463" cy="295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21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1520" y="1607669"/>
            <a:ext cx="8712968" cy="4680520"/>
          </a:xfrm>
          <a:prstGeom prst="horizontalScroll">
            <a:avLst>
              <a:gd name="adj" fmla="val 1256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2"/>
          <p:cNvSpPr>
            <a:spLocks noGrp="1"/>
          </p:cNvSpPr>
          <p:nvPr/>
        </p:nvSpPr>
        <p:spPr>
          <a:xfrm>
            <a:off x="935596" y="2564904"/>
            <a:ext cx="7776864" cy="30963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«Нажить много денег —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храбрость; сохранить 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мудрость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умело расходовать их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искусство»</a:t>
            </a:r>
          </a:p>
          <a:p>
            <a:pPr marL="0" indent="0" algn="r">
              <a:buNone/>
            </a:pPr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Бертольд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Авербах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55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251520" y="1700808"/>
            <a:ext cx="8712968" cy="4680520"/>
          </a:xfrm>
          <a:prstGeom prst="horizontalScroll">
            <a:avLst>
              <a:gd name="adj" fmla="val 1256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/>
        </p:nvSpPr>
        <p:spPr>
          <a:xfrm>
            <a:off x="935596" y="2996952"/>
            <a:ext cx="7669360" cy="25562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«Если хочешь быть богатым, нужно быть финансово грамотным»</a:t>
            </a:r>
          </a:p>
          <a:p>
            <a:pPr marL="0" indent="0">
              <a:buNone/>
            </a:pP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Кийосаки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836712"/>
            <a:ext cx="5418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 проблемы</a:t>
            </a:r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8800"/>
            <a:ext cx="86409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Уже </a:t>
            </a:r>
            <a:r>
              <a:rPr lang="ru-RU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дошкольном возрасте ребенок часто сталкивается с экономическими понятиями: «товар», «деньги», реклама», и у него неминуемо возникает множество вопросов: «О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ткуда берутся деньги?», «Можно ли верить рекламе?» и т.д. Актуальность программы обусловлена значимостью экономического воспитания, которое является одним из компонентов  успешной социализации дошкольников в современном обществе. Введение элементов экономического</a:t>
            </a:r>
            <a:r>
              <a:rPr lang="ru-RU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воспитания в образовательную деятельность ДОУ - это не дань моде, а необходимость воспитать дошкольника социально адаптированной личностью, умеющей ценить   результаты   труда   взрослых,   особенно   близких   ему   людей, непосредственно проявляющих заботу о нем, ценить блага детства и быть разумным потребителем этих благ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4"/>
          <p:cNvSpPr txBox="1">
            <a:spLocks/>
          </p:cNvSpPr>
          <p:nvPr/>
        </p:nvSpPr>
        <p:spPr>
          <a:xfrm>
            <a:off x="467544" y="2213475"/>
            <a:ext cx="8219736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Georgia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 </a:t>
            </a:r>
            <a:endParaRPr lang="ru-RU" sz="2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Познакомить детей с простейшими экономическими понятиями, их значением, применением в жизни.</a:t>
            </a:r>
          </a:p>
          <a:p>
            <a:pPr lvl="0">
              <a:lnSpc>
                <a:spcPct val="150000"/>
              </a:lnSpc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Развивать умение творчески подходить к решению игровых проблемных ситуаций, проявлять инициативу и самостоятельность.</a:t>
            </a:r>
          </a:p>
          <a:p>
            <a:pPr lvl="0">
              <a:lnSpc>
                <a:spcPct val="150000"/>
              </a:lnSpc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Воспитывать бережливость, рациональность, трудолюбие, уважение к труду взрослых.</a:t>
            </a:r>
          </a:p>
          <a:p>
            <a:pPr lvl="0">
              <a:lnSpc>
                <a:spcPct val="150000"/>
              </a:lnSpc>
            </a:pP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Повышать педагогическую компетентность родителей в вопросах экономического воспитания дошкольников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908720"/>
            <a:ext cx="6995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Georgia"/>
              <a:buNone/>
            </a:pP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</a:t>
            </a:r>
            <a:endParaRPr lang="ru-R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 экономической грамотности у детей старшего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5926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410" y="836712"/>
            <a:ext cx="5604418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000" algn="ctr">
              <a:lnSpc>
                <a:spcPct val="120000"/>
              </a:lnSpc>
            </a:pP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Ожидаемый результат</a:t>
            </a:r>
            <a:endParaRPr lang="ru-RU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1242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​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Дети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понимают и ценят окружающий предметный мир (материальный мир как результат труда людей);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Уважают людей, умеющих хорошо трудиться и честно зарабатывать деньги;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Осознают на доступном им уровне взаимосвязь понятий «труд – продукт – деньги» и то, что стоимость продукта зависит от его качества;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Дети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приносят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 игры свой жизненный опыт экономических отношений;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​Признают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авторитетными качества человека – хозяина: бережливость,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экономность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трудолюбие, благородство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честность,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милосердие;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Ведут себя правильно в реальных жизненных ситуациях;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Контролируют свои потребности в соответствии с возрастом.</a:t>
            </a:r>
            <a:endParaRPr lang="ru-RU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276872"/>
            <a:ext cx="83529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о задачах и содержании экономического воспитания детей в детском саду и семье;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в работе по экономическому воспитанию детей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обогащённой развивающей среды в группе: создание картотек игр; создание сюжетно ролевой игры «Супермаркет».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бесед, рассказывание историй и сказок, сюжетно-ролевых игр, создание игровых ситуаций; проведение тематических занятий.</a:t>
            </a:r>
            <a:endParaRPr lang="ru-RU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124744"/>
            <a:ext cx="4709944" cy="601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Практический выход</a:t>
            </a:r>
            <a:endParaRPr lang="ru-RU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836712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«Знакомство с помощниками»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16" y="1410534"/>
            <a:ext cx="3736042" cy="49813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16601" r="16640" b="7456"/>
          <a:stretch/>
        </p:blipFill>
        <p:spPr bwMode="auto">
          <a:xfrm rot="20961959">
            <a:off x="402462" y="2253161"/>
            <a:ext cx="2238695" cy="34051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24958" r="5004" b="16197"/>
          <a:stretch/>
        </p:blipFill>
        <p:spPr bwMode="auto">
          <a:xfrm rot="5867514">
            <a:off x="6317037" y="2363319"/>
            <a:ext cx="3247607" cy="1947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rot="20992459">
            <a:off x="802527" y="5573991"/>
            <a:ext cx="19223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Монетка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992459">
            <a:off x="802526" y="5573991"/>
            <a:ext cx="19223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Монетка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65486">
            <a:off x="6714504" y="4903607"/>
            <a:ext cx="2093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Копеечка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2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737648"/>
            <a:ext cx="6012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Просмотр презентации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«Азбука   денег» 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800533" cy="360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7488"/>
            <a:ext cx="3698240" cy="27736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vesti.ua/wp-content/uploads/2016/10/2046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4166"/>
          <a:stretch/>
        </p:blipFill>
        <p:spPr bwMode="auto">
          <a:xfrm>
            <a:off x="107504" y="476672"/>
            <a:ext cx="1656184" cy="1599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3178" y="723380"/>
            <a:ext cx="7149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Деньги будущего глазами детей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20406"/>
            <a:ext cx="3363128" cy="25223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1420" y="921112"/>
            <a:ext cx="2322258" cy="30963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7994"/>
            <a:ext cx="3744416" cy="2808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42752"/>
            <a:ext cx="3648947" cy="27367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7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262</TotalTime>
  <Words>461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Georgia</vt:lpstr>
      <vt:lpstr>Tahoma</vt:lpstr>
      <vt:lpstr>Times New Roman</vt:lpstr>
      <vt:lpstr>Trebuchet MS</vt:lpstr>
      <vt:lpstr>Wingdings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Светланка</dc:creator>
  <cp:lastModifiedBy>User</cp:lastModifiedBy>
  <cp:revision>53</cp:revision>
  <dcterms:created xsi:type="dcterms:W3CDTF">2020-06-21T22:49:20Z</dcterms:created>
  <dcterms:modified xsi:type="dcterms:W3CDTF">2022-03-05T01:07:16Z</dcterms:modified>
</cp:coreProperties>
</file>